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6" r:id="rId2"/>
    <p:sldId id="264" r:id="rId3"/>
  </p:sldIdLst>
  <p:sldSz cx="10058400" cy="7772400"/>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67"/>
    <a:srgbClr val="242368"/>
    <a:srgbClr val="264168"/>
    <a:srgbClr val="A3CC6E"/>
    <a:srgbClr val="CCFFFF"/>
    <a:srgbClr val="D2ECE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82" autoAdjust="0"/>
    <p:restoredTop sz="94660"/>
  </p:normalViewPr>
  <p:slideViewPr>
    <p:cSldViewPr snapToGrid="0">
      <p:cViewPr>
        <p:scale>
          <a:sx n="100" d="100"/>
          <a:sy n="100" d="100"/>
        </p:scale>
        <p:origin x="1330" y="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9458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EE41A5A7-693B-4DC8-A443-206E6646AA3A}" type="datetimeFigureOut">
              <a:rPr lang="en-US" smtClean="0"/>
              <a:t>1/18/2024</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69C3BB2F-DC3E-402A-B458-B4AAF03B98A8}" type="slidenum">
              <a:rPr lang="en-US" smtClean="0"/>
              <a:t>‹#›</a:t>
            </a:fld>
            <a:endParaRPr lang="en-US"/>
          </a:p>
        </p:txBody>
      </p:sp>
      <p:sp>
        <p:nvSpPr>
          <p:cNvPr id="7" name="Rectangle 6">
            <a:extLst>
              <a:ext uri="{FF2B5EF4-FFF2-40B4-BE49-F238E27FC236}">
                <a16:creationId xmlns:a16="http://schemas.microsoft.com/office/drawing/2014/main" id="{8B2DADF8-BFD5-F5B1-9B76-FA48D97729AE}"/>
              </a:ext>
            </a:extLst>
          </p:cNvPr>
          <p:cNvSpPr/>
          <p:nvPr userDrawn="1"/>
        </p:nvSpPr>
        <p:spPr>
          <a:xfrm>
            <a:off x="457198" y="457200"/>
            <a:ext cx="4114799" cy="6858000"/>
          </a:xfrm>
          <a:prstGeom prst="rect">
            <a:avLst/>
          </a:prstGeom>
          <a:noFill/>
          <a:ln>
            <a:solidFill>
              <a:srgbClr val="2423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5330072-F2BA-AB3B-4152-2B18AA7910BB}"/>
              </a:ext>
            </a:extLst>
          </p:cNvPr>
          <p:cNvSpPr/>
          <p:nvPr userDrawn="1"/>
        </p:nvSpPr>
        <p:spPr>
          <a:xfrm>
            <a:off x="5486403" y="457200"/>
            <a:ext cx="4114799" cy="6858000"/>
          </a:xfrm>
          <a:prstGeom prst="rect">
            <a:avLst/>
          </a:prstGeom>
          <a:noFill/>
          <a:ln>
            <a:solidFill>
              <a:srgbClr val="2423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7237245"/>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039E3F9-1003-4F24-9FDE-4CDC641A4FED}"/>
              </a:ext>
            </a:extLst>
          </p:cNvPr>
          <p:cNvSpPr txBox="1">
            <a:spLocks/>
          </p:cNvSpPr>
          <p:nvPr/>
        </p:nvSpPr>
        <p:spPr>
          <a:xfrm>
            <a:off x="457202" y="447676"/>
            <a:ext cx="4114800" cy="5943600"/>
          </a:xfrm>
          <a:prstGeom prst="rect">
            <a:avLst/>
          </a:prstGeom>
        </p:spPr>
        <p:txBody>
          <a:bodyPr vert="horz" lIns="91440" tIns="45720" rIns="91440" bIns="45720" rtlCol="0" anchor="ctr" anchorCtr="0">
            <a:normAutofit/>
          </a:bodyPr>
          <a:lstStyle>
            <a:lvl1pPr algn="ctr" defTabSz="1005840" rtl="0" eaLnBrk="1" latinLnBrk="0" hangingPunct="1">
              <a:lnSpc>
                <a:spcPct val="90000"/>
              </a:lnSpc>
              <a:spcBef>
                <a:spcPct val="0"/>
              </a:spcBef>
              <a:buNone/>
              <a:defRPr sz="6600" kern="1200">
                <a:solidFill>
                  <a:schemeClr val="tx1"/>
                </a:solidFill>
                <a:latin typeface="+mj-lt"/>
                <a:ea typeface="+mj-ea"/>
                <a:cs typeface="+mj-cs"/>
              </a:defRPr>
            </a:lvl1pPr>
          </a:lstStyle>
          <a:p>
            <a:r>
              <a:rPr lang="en-US" sz="2000" b="1" cap="all" dirty="0">
                <a:solidFill>
                  <a:srgbClr val="242367"/>
                </a:solidFill>
                <a:latin typeface="+mn-lt"/>
              </a:rPr>
              <a:t>[EVENT NAME]</a:t>
            </a:r>
            <a:endParaRPr lang="en-US" sz="2400" b="1" cap="all" dirty="0">
              <a:solidFill>
                <a:srgbClr val="242367"/>
              </a:solidFill>
              <a:latin typeface="+mn-lt"/>
            </a:endParaRPr>
          </a:p>
          <a:p>
            <a:br>
              <a:rPr lang="en-US" sz="1200" dirty="0">
                <a:solidFill>
                  <a:prstClr val="black"/>
                </a:solidFill>
                <a:latin typeface="+mn-lt"/>
              </a:rPr>
            </a:br>
            <a:r>
              <a:rPr lang="en-US" sz="1200" i="1" dirty="0">
                <a:solidFill>
                  <a:prstClr val="black"/>
                </a:solidFill>
                <a:latin typeface="+mn-lt"/>
              </a:rPr>
              <a:t>Event description</a:t>
            </a:r>
            <a:br>
              <a:rPr lang="en-US" sz="1200" i="1" dirty="0">
                <a:solidFill>
                  <a:prstClr val="black"/>
                </a:solidFill>
                <a:latin typeface="+mn-lt"/>
              </a:rPr>
            </a:br>
            <a:br>
              <a:rPr lang="en-US" sz="1200" i="1" dirty="0">
                <a:solidFill>
                  <a:prstClr val="black"/>
                </a:solidFill>
                <a:latin typeface="+mn-lt"/>
              </a:rPr>
            </a:br>
            <a:r>
              <a:rPr lang="en-US" sz="1050" b="1" dirty="0">
                <a:solidFill>
                  <a:prstClr val="black"/>
                </a:solidFill>
                <a:latin typeface="+mn-lt"/>
              </a:rPr>
              <a:t>Welcome</a:t>
            </a:r>
            <a:r>
              <a:rPr lang="en-US" sz="1050" dirty="0">
                <a:solidFill>
                  <a:prstClr val="black"/>
                </a:solidFill>
                <a:latin typeface="+mn-lt"/>
              </a:rPr>
              <a:t> </a:t>
            </a:r>
            <a:br>
              <a:rPr lang="en-US" sz="1050" dirty="0">
                <a:solidFill>
                  <a:prstClr val="black"/>
                </a:solidFill>
                <a:latin typeface="+mn-lt"/>
              </a:rPr>
            </a:br>
            <a:r>
              <a:rPr lang="en-US" sz="1050" dirty="0">
                <a:solidFill>
                  <a:prstClr val="black"/>
                </a:solidFill>
                <a:latin typeface="+mn-lt"/>
              </a:rPr>
              <a:t>Name</a:t>
            </a:r>
            <a:br>
              <a:rPr lang="en-US" sz="1050" dirty="0">
                <a:solidFill>
                  <a:prstClr val="black"/>
                </a:solidFill>
                <a:latin typeface="+mn-lt"/>
              </a:rPr>
            </a:br>
            <a:r>
              <a:rPr lang="en-US" sz="1050" i="1" dirty="0">
                <a:solidFill>
                  <a:prstClr val="black"/>
                </a:solidFill>
                <a:latin typeface="+mn-lt"/>
              </a:rPr>
              <a:t>Title</a:t>
            </a:r>
            <a:br>
              <a:rPr lang="en-US" sz="1050" i="1" dirty="0">
                <a:solidFill>
                  <a:prstClr val="black"/>
                </a:solidFill>
                <a:latin typeface="+mn-lt"/>
              </a:rPr>
            </a:br>
            <a:r>
              <a:rPr lang="en-US" sz="1050" i="1" dirty="0">
                <a:solidFill>
                  <a:prstClr val="black"/>
                </a:solidFill>
                <a:latin typeface="+mn-lt"/>
              </a:rPr>
              <a:t>Company Name</a:t>
            </a:r>
            <a:br>
              <a:rPr lang="en-US" sz="1050" dirty="0">
                <a:solidFill>
                  <a:prstClr val="black"/>
                </a:solidFill>
                <a:latin typeface="+mn-lt"/>
              </a:rPr>
            </a:br>
            <a:r>
              <a:rPr lang="en-US" sz="1050" dirty="0">
                <a:solidFill>
                  <a:prstClr val="black"/>
                </a:solidFill>
                <a:latin typeface="+mn-lt"/>
              </a:rPr>
              <a:t> </a:t>
            </a:r>
            <a:br>
              <a:rPr lang="en-US" sz="1050" dirty="0">
                <a:solidFill>
                  <a:prstClr val="black"/>
                </a:solidFill>
                <a:latin typeface="+mn-lt"/>
              </a:rPr>
            </a:br>
            <a:r>
              <a:rPr lang="en-US" sz="1050" b="1" dirty="0">
                <a:solidFill>
                  <a:prstClr val="black"/>
                </a:solidFill>
                <a:latin typeface="+mn-lt"/>
              </a:rPr>
              <a:t>Musical Number</a:t>
            </a:r>
            <a:br>
              <a:rPr lang="en-US" sz="1050" b="1" dirty="0">
                <a:solidFill>
                  <a:prstClr val="black"/>
                </a:solidFill>
                <a:latin typeface="+mn-lt"/>
              </a:rPr>
            </a:br>
            <a:r>
              <a:rPr lang="en-US" sz="1050" dirty="0">
                <a:solidFill>
                  <a:prstClr val="black"/>
                </a:solidFill>
                <a:latin typeface="+mn-lt"/>
              </a:rPr>
              <a:t>Name</a:t>
            </a:r>
            <a:br>
              <a:rPr lang="en-US" sz="1050" dirty="0">
                <a:solidFill>
                  <a:prstClr val="black"/>
                </a:solidFill>
                <a:latin typeface="+mn-lt"/>
              </a:rPr>
            </a:br>
            <a:r>
              <a:rPr lang="en-US" sz="1050" i="1" dirty="0">
                <a:solidFill>
                  <a:prstClr val="black"/>
                </a:solidFill>
                <a:latin typeface="+mn-lt"/>
              </a:rPr>
              <a:t>“Song Title”</a:t>
            </a:r>
            <a:br>
              <a:rPr lang="en-US" sz="1050" i="1" dirty="0">
                <a:solidFill>
                  <a:prstClr val="black"/>
                </a:solidFill>
                <a:latin typeface="+mn-lt"/>
              </a:rPr>
            </a:br>
            <a:br>
              <a:rPr lang="en-US" sz="1050" dirty="0">
                <a:solidFill>
                  <a:prstClr val="black"/>
                </a:solidFill>
                <a:latin typeface="+mn-lt"/>
              </a:rPr>
            </a:br>
            <a:r>
              <a:rPr lang="en-US" sz="1050" b="1" dirty="0">
                <a:solidFill>
                  <a:prstClr val="black"/>
                </a:solidFill>
                <a:latin typeface="+mn-lt"/>
              </a:rPr>
              <a:t>Speaker</a:t>
            </a:r>
            <a:br>
              <a:rPr lang="en-US" sz="1050" b="1" dirty="0">
                <a:solidFill>
                  <a:prstClr val="black"/>
                </a:solidFill>
                <a:latin typeface="+mn-lt"/>
              </a:rPr>
            </a:br>
            <a:r>
              <a:rPr lang="en-US" sz="1050" dirty="0">
                <a:solidFill>
                  <a:prstClr val="black"/>
                </a:solidFill>
                <a:latin typeface="+mn-lt"/>
              </a:rPr>
              <a:t>Name</a:t>
            </a:r>
            <a:br>
              <a:rPr lang="en-US" sz="1050" dirty="0">
                <a:solidFill>
                  <a:prstClr val="black"/>
                </a:solidFill>
                <a:latin typeface="+mn-lt"/>
              </a:rPr>
            </a:br>
            <a:r>
              <a:rPr lang="en-US" sz="1050" i="1" dirty="0">
                <a:solidFill>
                  <a:prstClr val="black"/>
                </a:solidFill>
                <a:latin typeface="+mn-lt"/>
              </a:rPr>
              <a:t>Title</a:t>
            </a:r>
            <a:br>
              <a:rPr lang="en-US" sz="1050" i="1" dirty="0">
                <a:solidFill>
                  <a:prstClr val="black"/>
                </a:solidFill>
                <a:latin typeface="+mn-lt"/>
              </a:rPr>
            </a:br>
            <a:r>
              <a:rPr lang="en-US" sz="1050" i="1" dirty="0">
                <a:solidFill>
                  <a:prstClr val="black"/>
                </a:solidFill>
                <a:latin typeface="+mn-lt"/>
              </a:rPr>
              <a:t>Company Name</a:t>
            </a:r>
            <a:br>
              <a:rPr lang="en-US" sz="1050" dirty="0">
                <a:solidFill>
                  <a:prstClr val="black"/>
                </a:solidFill>
                <a:latin typeface="+mn-lt"/>
              </a:rPr>
            </a:br>
            <a:br>
              <a:rPr lang="en-US" sz="1050" dirty="0">
                <a:solidFill>
                  <a:prstClr val="black"/>
                </a:solidFill>
                <a:latin typeface="+mn-lt"/>
              </a:rPr>
            </a:br>
            <a:r>
              <a:rPr lang="en-US" sz="1050" b="1" dirty="0">
                <a:solidFill>
                  <a:prstClr val="black"/>
                </a:solidFill>
                <a:latin typeface="+mn-lt"/>
              </a:rPr>
              <a:t>Donor Recognition</a:t>
            </a:r>
            <a:br>
              <a:rPr lang="en-US" sz="1050" b="1" dirty="0">
                <a:solidFill>
                  <a:prstClr val="black"/>
                </a:solidFill>
                <a:latin typeface="+mn-lt"/>
              </a:rPr>
            </a:br>
            <a:r>
              <a:rPr lang="en-US" sz="1050" dirty="0">
                <a:solidFill>
                  <a:prstClr val="black"/>
                </a:solidFill>
                <a:latin typeface="+mn-lt"/>
              </a:rPr>
              <a:t>Name</a:t>
            </a:r>
            <a:br>
              <a:rPr lang="en-US" sz="1050" dirty="0">
                <a:solidFill>
                  <a:prstClr val="black"/>
                </a:solidFill>
                <a:latin typeface="+mn-lt"/>
              </a:rPr>
            </a:br>
            <a:r>
              <a:rPr lang="en-US" sz="1050" i="1" dirty="0">
                <a:solidFill>
                  <a:prstClr val="black"/>
                </a:solidFill>
                <a:latin typeface="+mn-lt"/>
              </a:rPr>
              <a:t>Title</a:t>
            </a:r>
            <a:br>
              <a:rPr lang="en-US" sz="1050" i="1" dirty="0">
                <a:solidFill>
                  <a:prstClr val="black"/>
                </a:solidFill>
                <a:latin typeface="+mn-lt"/>
              </a:rPr>
            </a:br>
            <a:r>
              <a:rPr lang="en-US" sz="1050" i="1" dirty="0">
                <a:solidFill>
                  <a:prstClr val="black"/>
                </a:solidFill>
                <a:latin typeface="+mn-lt"/>
              </a:rPr>
              <a:t>Company Name</a:t>
            </a:r>
            <a:br>
              <a:rPr lang="en-US" sz="1050" dirty="0">
                <a:solidFill>
                  <a:prstClr val="black"/>
                </a:solidFill>
                <a:latin typeface="+mn-lt"/>
              </a:rPr>
            </a:br>
            <a:r>
              <a:rPr lang="en-US" sz="1050" dirty="0">
                <a:solidFill>
                  <a:prstClr val="black"/>
                </a:solidFill>
                <a:latin typeface="+mn-lt"/>
              </a:rPr>
              <a:t> </a:t>
            </a:r>
            <a:br>
              <a:rPr lang="en-US" sz="1050" dirty="0">
                <a:solidFill>
                  <a:prstClr val="black"/>
                </a:solidFill>
                <a:latin typeface="+mn-lt"/>
              </a:rPr>
            </a:br>
            <a:r>
              <a:rPr lang="en-US" sz="1050" b="1" dirty="0">
                <a:solidFill>
                  <a:prstClr val="black"/>
                </a:solidFill>
                <a:latin typeface="+mn-lt"/>
              </a:rPr>
              <a:t>Bubble Ceremony</a:t>
            </a:r>
            <a:br>
              <a:rPr lang="en-US" sz="1050" dirty="0">
                <a:solidFill>
                  <a:prstClr val="black"/>
                </a:solidFill>
                <a:latin typeface="+mn-lt"/>
              </a:rPr>
            </a:br>
            <a:r>
              <a:rPr lang="en-US" sz="1050" dirty="0">
                <a:solidFill>
                  <a:prstClr val="black"/>
                </a:solidFill>
                <a:latin typeface="+mn-lt"/>
              </a:rPr>
              <a:t>Name</a:t>
            </a:r>
            <a:br>
              <a:rPr lang="en-US" sz="1050" dirty="0">
                <a:solidFill>
                  <a:prstClr val="black"/>
                </a:solidFill>
                <a:latin typeface="+mn-lt"/>
              </a:rPr>
            </a:br>
            <a:r>
              <a:rPr lang="en-US" sz="1050" i="1" dirty="0">
                <a:solidFill>
                  <a:prstClr val="black"/>
                </a:solidFill>
                <a:latin typeface="+mn-lt"/>
              </a:rPr>
              <a:t>Title</a:t>
            </a:r>
            <a:br>
              <a:rPr lang="en-US" sz="1050" i="1" dirty="0">
                <a:solidFill>
                  <a:prstClr val="black"/>
                </a:solidFill>
                <a:latin typeface="+mn-lt"/>
              </a:rPr>
            </a:br>
            <a:r>
              <a:rPr lang="en-US" sz="1050" i="1" dirty="0">
                <a:solidFill>
                  <a:prstClr val="black"/>
                </a:solidFill>
                <a:latin typeface="+mn-lt"/>
              </a:rPr>
              <a:t>Company Name</a:t>
            </a:r>
            <a:endParaRPr lang="en-US" sz="1200" i="1" dirty="0">
              <a:latin typeface="+mn-lt"/>
            </a:endParaRPr>
          </a:p>
        </p:txBody>
      </p:sp>
      <p:sp>
        <p:nvSpPr>
          <p:cNvPr id="2" name="Title 1">
            <a:extLst>
              <a:ext uri="{FF2B5EF4-FFF2-40B4-BE49-F238E27FC236}">
                <a16:creationId xmlns:a16="http://schemas.microsoft.com/office/drawing/2014/main" id="{78C44A50-8AAF-0BB8-7B0C-3577E37B02AA}"/>
              </a:ext>
            </a:extLst>
          </p:cNvPr>
          <p:cNvSpPr txBox="1">
            <a:spLocks/>
          </p:cNvSpPr>
          <p:nvPr/>
        </p:nvSpPr>
        <p:spPr>
          <a:xfrm>
            <a:off x="5486398" y="447676"/>
            <a:ext cx="4114800" cy="5943600"/>
          </a:xfrm>
          <a:prstGeom prst="rect">
            <a:avLst/>
          </a:prstGeom>
        </p:spPr>
        <p:txBody>
          <a:bodyPr vert="horz" lIns="91440" tIns="45720" rIns="91440" bIns="45720" rtlCol="0" anchor="ctr" anchorCtr="0">
            <a:normAutofit/>
          </a:bodyPr>
          <a:lstStyle>
            <a:lvl1pPr algn="ctr" defTabSz="1005840" rtl="0" eaLnBrk="1" latinLnBrk="0" hangingPunct="1">
              <a:lnSpc>
                <a:spcPct val="90000"/>
              </a:lnSpc>
              <a:spcBef>
                <a:spcPct val="0"/>
              </a:spcBef>
              <a:buNone/>
              <a:defRPr sz="6600" kern="1200">
                <a:solidFill>
                  <a:schemeClr val="tx1"/>
                </a:solidFill>
                <a:latin typeface="+mj-lt"/>
                <a:ea typeface="+mj-ea"/>
                <a:cs typeface="+mj-cs"/>
              </a:defRPr>
            </a:lvl1pPr>
          </a:lstStyle>
          <a:p>
            <a:r>
              <a:rPr lang="en-US" sz="2000" b="1" cap="all" dirty="0">
                <a:solidFill>
                  <a:srgbClr val="242367"/>
                </a:solidFill>
                <a:latin typeface="+mn-lt"/>
              </a:rPr>
              <a:t>[EVENT NAME]</a:t>
            </a:r>
            <a:endParaRPr lang="en-US" sz="2400" b="1" cap="all" dirty="0">
              <a:solidFill>
                <a:srgbClr val="242367"/>
              </a:solidFill>
              <a:latin typeface="+mn-lt"/>
            </a:endParaRPr>
          </a:p>
          <a:p>
            <a:br>
              <a:rPr lang="en-US" sz="1200" dirty="0">
                <a:solidFill>
                  <a:prstClr val="black"/>
                </a:solidFill>
                <a:latin typeface="+mn-lt"/>
              </a:rPr>
            </a:br>
            <a:r>
              <a:rPr lang="en-US" sz="1200" i="1" dirty="0">
                <a:solidFill>
                  <a:prstClr val="black"/>
                </a:solidFill>
                <a:latin typeface="+mn-lt"/>
              </a:rPr>
              <a:t>Event description</a:t>
            </a:r>
            <a:br>
              <a:rPr lang="en-US" sz="1200" i="1" dirty="0">
                <a:solidFill>
                  <a:prstClr val="black"/>
                </a:solidFill>
                <a:latin typeface="+mn-lt"/>
              </a:rPr>
            </a:br>
            <a:br>
              <a:rPr lang="en-US" sz="1200" i="1" dirty="0">
                <a:solidFill>
                  <a:prstClr val="black"/>
                </a:solidFill>
                <a:latin typeface="+mn-lt"/>
              </a:rPr>
            </a:br>
            <a:r>
              <a:rPr lang="en-US" sz="1050" b="1" dirty="0">
                <a:solidFill>
                  <a:prstClr val="black"/>
                </a:solidFill>
                <a:latin typeface="+mn-lt"/>
              </a:rPr>
              <a:t>Welcome</a:t>
            </a:r>
            <a:r>
              <a:rPr lang="en-US" sz="1050" dirty="0">
                <a:solidFill>
                  <a:prstClr val="black"/>
                </a:solidFill>
                <a:latin typeface="+mn-lt"/>
              </a:rPr>
              <a:t> </a:t>
            </a:r>
            <a:br>
              <a:rPr lang="en-US" sz="1050" dirty="0">
                <a:solidFill>
                  <a:prstClr val="black"/>
                </a:solidFill>
                <a:latin typeface="+mn-lt"/>
              </a:rPr>
            </a:br>
            <a:r>
              <a:rPr lang="en-US" sz="1050" dirty="0">
                <a:solidFill>
                  <a:prstClr val="black"/>
                </a:solidFill>
                <a:latin typeface="+mn-lt"/>
              </a:rPr>
              <a:t>Name</a:t>
            </a:r>
            <a:br>
              <a:rPr lang="en-US" sz="1050" dirty="0">
                <a:solidFill>
                  <a:prstClr val="black"/>
                </a:solidFill>
                <a:latin typeface="+mn-lt"/>
              </a:rPr>
            </a:br>
            <a:r>
              <a:rPr lang="en-US" sz="1050" i="1" dirty="0">
                <a:solidFill>
                  <a:prstClr val="black"/>
                </a:solidFill>
                <a:latin typeface="+mn-lt"/>
              </a:rPr>
              <a:t>Title</a:t>
            </a:r>
            <a:br>
              <a:rPr lang="en-US" sz="1050" i="1" dirty="0">
                <a:solidFill>
                  <a:prstClr val="black"/>
                </a:solidFill>
                <a:latin typeface="+mn-lt"/>
              </a:rPr>
            </a:br>
            <a:r>
              <a:rPr lang="en-US" sz="1050" i="1" dirty="0">
                <a:solidFill>
                  <a:prstClr val="black"/>
                </a:solidFill>
                <a:latin typeface="+mn-lt"/>
              </a:rPr>
              <a:t>Company Name</a:t>
            </a:r>
            <a:br>
              <a:rPr lang="en-US" sz="1050" dirty="0">
                <a:solidFill>
                  <a:prstClr val="black"/>
                </a:solidFill>
                <a:latin typeface="+mn-lt"/>
              </a:rPr>
            </a:br>
            <a:r>
              <a:rPr lang="en-US" sz="1050" dirty="0">
                <a:solidFill>
                  <a:prstClr val="black"/>
                </a:solidFill>
                <a:latin typeface="+mn-lt"/>
              </a:rPr>
              <a:t> </a:t>
            </a:r>
            <a:br>
              <a:rPr lang="en-US" sz="1050" dirty="0">
                <a:solidFill>
                  <a:prstClr val="black"/>
                </a:solidFill>
                <a:latin typeface="+mn-lt"/>
              </a:rPr>
            </a:br>
            <a:r>
              <a:rPr lang="en-US" sz="1050" b="1" dirty="0">
                <a:solidFill>
                  <a:prstClr val="black"/>
                </a:solidFill>
                <a:latin typeface="+mn-lt"/>
              </a:rPr>
              <a:t>Musical Number</a:t>
            </a:r>
            <a:br>
              <a:rPr lang="en-US" sz="1050" b="1" dirty="0">
                <a:solidFill>
                  <a:prstClr val="black"/>
                </a:solidFill>
                <a:latin typeface="+mn-lt"/>
              </a:rPr>
            </a:br>
            <a:r>
              <a:rPr lang="en-US" sz="1050" dirty="0">
                <a:solidFill>
                  <a:prstClr val="black"/>
                </a:solidFill>
                <a:latin typeface="+mn-lt"/>
              </a:rPr>
              <a:t>Name</a:t>
            </a:r>
            <a:br>
              <a:rPr lang="en-US" sz="1050" dirty="0">
                <a:solidFill>
                  <a:prstClr val="black"/>
                </a:solidFill>
                <a:latin typeface="+mn-lt"/>
              </a:rPr>
            </a:br>
            <a:r>
              <a:rPr lang="en-US" sz="1050" i="1" dirty="0">
                <a:solidFill>
                  <a:prstClr val="black"/>
                </a:solidFill>
                <a:latin typeface="+mn-lt"/>
              </a:rPr>
              <a:t>“Song Title”</a:t>
            </a:r>
            <a:br>
              <a:rPr lang="en-US" sz="1050" i="1" dirty="0">
                <a:solidFill>
                  <a:prstClr val="black"/>
                </a:solidFill>
                <a:latin typeface="+mn-lt"/>
              </a:rPr>
            </a:br>
            <a:br>
              <a:rPr lang="en-US" sz="1050" dirty="0">
                <a:solidFill>
                  <a:prstClr val="black"/>
                </a:solidFill>
                <a:latin typeface="+mn-lt"/>
              </a:rPr>
            </a:br>
            <a:r>
              <a:rPr lang="en-US" sz="1050" b="1" dirty="0">
                <a:solidFill>
                  <a:prstClr val="black"/>
                </a:solidFill>
                <a:latin typeface="+mn-lt"/>
              </a:rPr>
              <a:t>Speaker</a:t>
            </a:r>
            <a:br>
              <a:rPr lang="en-US" sz="1050" b="1" dirty="0">
                <a:solidFill>
                  <a:prstClr val="black"/>
                </a:solidFill>
                <a:latin typeface="+mn-lt"/>
              </a:rPr>
            </a:br>
            <a:r>
              <a:rPr lang="en-US" sz="1050" dirty="0">
                <a:solidFill>
                  <a:prstClr val="black"/>
                </a:solidFill>
                <a:latin typeface="+mn-lt"/>
              </a:rPr>
              <a:t>Name</a:t>
            </a:r>
            <a:br>
              <a:rPr lang="en-US" sz="1050" dirty="0">
                <a:solidFill>
                  <a:prstClr val="black"/>
                </a:solidFill>
                <a:latin typeface="+mn-lt"/>
              </a:rPr>
            </a:br>
            <a:r>
              <a:rPr lang="en-US" sz="1050" i="1" dirty="0">
                <a:solidFill>
                  <a:prstClr val="black"/>
                </a:solidFill>
                <a:latin typeface="+mn-lt"/>
              </a:rPr>
              <a:t>Title</a:t>
            </a:r>
            <a:br>
              <a:rPr lang="en-US" sz="1050" i="1" dirty="0">
                <a:solidFill>
                  <a:prstClr val="black"/>
                </a:solidFill>
                <a:latin typeface="+mn-lt"/>
              </a:rPr>
            </a:br>
            <a:r>
              <a:rPr lang="en-US" sz="1050" i="1" dirty="0">
                <a:solidFill>
                  <a:prstClr val="black"/>
                </a:solidFill>
                <a:latin typeface="+mn-lt"/>
              </a:rPr>
              <a:t>Company Name</a:t>
            </a:r>
            <a:br>
              <a:rPr lang="en-US" sz="1050" dirty="0">
                <a:solidFill>
                  <a:prstClr val="black"/>
                </a:solidFill>
                <a:latin typeface="+mn-lt"/>
              </a:rPr>
            </a:br>
            <a:br>
              <a:rPr lang="en-US" sz="1050" dirty="0">
                <a:solidFill>
                  <a:prstClr val="black"/>
                </a:solidFill>
                <a:latin typeface="+mn-lt"/>
              </a:rPr>
            </a:br>
            <a:r>
              <a:rPr lang="en-US" sz="1050" b="1" dirty="0">
                <a:solidFill>
                  <a:prstClr val="black"/>
                </a:solidFill>
                <a:latin typeface="+mn-lt"/>
              </a:rPr>
              <a:t>Donor Recognition</a:t>
            </a:r>
            <a:br>
              <a:rPr lang="en-US" sz="1050" b="1" dirty="0">
                <a:solidFill>
                  <a:prstClr val="black"/>
                </a:solidFill>
                <a:latin typeface="+mn-lt"/>
              </a:rPr>
            </a:br>
            <a:r>
              <a:rPr lang="en-US" sz="1050" dirty="0">
                <a:solidFill>
                  <a:prstClr val="black"/>
                </a:solidFill>
                <a:latin typeface="+mn-lt"/>
              </a:rPr>
              <a:t>Name</a:t>
            </a:r>
            <a:br>
              <a:rPr lang="en-US" sz="1050" dirty="0">
                <a:solidFill>
                  <a:prstClr val="black"/>
                </a:solidFill>
                <a:latin typeface="+mn-lt"/>
              </a:rPr>
            </a:br>
            <a:r>
              <a:rPr lang="en-US" sz="1050" i="1" dirty="0">
                <a:solidFill>
                  <a:prstClr val="black"/>
                </a:solidFill>
                <a:latin typeface="+mn-lt"/>
              </a:rPr>
              <a:t>Title</a:t>
            </a:r>
            <a:br>
              <a:rPr lang="en-US" sz="1050" i="1" dirty="0">
                <a:solidFill>
                  <a:prstClr val="black"/>
                </a:solidFill>
                <a:latin typeface="+mn-lt"/>
              </a:rPr>
            </a:br>
            <a:r>
              <a:rPr lang="en-US" sz="1050" i="1" dirty="0">
                <a:solidFill>
                  <a:prstClr val="black"/>
                </a:solidFill>
                <a:latin typeface="+mn-lt"/>
              </a:rPr>
              <a:t>Company Name</a:t>
            </a:r>
            <a:br>
              <a:rPr lang="en-US" sz="1050" dirty="0">
                <a:solidFill>
                  <a:prstClr val="black"/>
                </a:solidFill>
                <a:latin typeface="+mn-lt"/>
              </a:rPr>
            </a:br>
            <a:r>
              <a:rPr lang="en-US" sz="1050" dirty="0">
                <a:solidFill>
                  <a:prstClr val="black"/>
                </a:solidFill>
                <a:latin typeface="+mn-lt"/>
              </a:rPr>
              <a:t> </a:t>
            </a:r>
            <a:br>
              <a:rPr lang="en-US" sz="1050" dirty="0">
                <a:solidFill>
                  <a:prstClr val="black"/>
                </a:solidFill>
                <a:latin typeface="+mn-lt"/>
              </a:rPr>
            </a:br>
            <a:r>
              <a:rPr lang="en-US" sz="1050" b="1" dirty="0">
                <a:solidFill>
                  <a:prstClr val="black"/>
                </a:solidFill>
                <a:latin typeface="+mn-lt"/>
              </a:rPr>
              <a:t>Bubble Ceremony</a:t>
            </a:r>
            <a:br>
              <a:rPr lang="en-US" sz="1050" dirty="0">
                <a:solidFill>
                  <a:prstClr val="black"/>
                </a:solidFill>
                <a:latin typeface="+mn-lt"/>
              </a:rPr>
            </a:br>
            <a:r>
              <a:rPr lang="en-US" sz="1050" dirty="0">
                <a:solidFill>
                  <a:prstClr val="black"/>
                </a:solidFill>
                <a:latin typeface="+mn-lt"/>
              </a:rPr>
              <a:t>Name</a:t>
            </a:r>
            <a:br>
              <a:rPr lang="en-US" sz="1050" dirty="0">
                <a:solidFill>
                  <a:prstClr val="black"/>
                </a:solidFill>
                <a:latin typeface="+mn-lt"/>
              </a:rPr>
            </a:br>
            <a:r>
              <a:rPr lang="en-US" sz="1050" i="1" dirty="0">
                <a:solidFill>
                  <a:prstClr val="black"/>
                </a:solidFill>
                <a:latin typeface="+mn-lt"/>
              </a:rPr>
              <a:t>Title</a:t>
            </a:r>
            <a:br>
              <a:rPr lang="en-US" sz="1050" i="1" dirty="0">
                <a:solidFill>
                  <a:prstClr val="black"/>
                </a:solidFill>
                <a:latin typeface="+mn-lt"/>
              </a:rPr>
            </a:br>
            <a:r>
              <a:rPr lang="en-US" sz="1050" i="1" dirty="0">
                <a:solidFill>
                  <a:prstClr val="black"/>
                </a:solidFill>
                <a:latin typeface="+mn-lt"/>
              </a:rPr>
              <a:t>Company Name</a:t>
            </a:r>
            <a:endParaRPr lang="en-US" sz="1200" i="1" dirty="0">
              <a:latin typeface="+mn-lt"/>
            </a:endParaRPr>
          </a:p>
        </p:txBody>
      </p:sp>
    </p:spTree>
    <p:extLst>
      <p:ext uri="{BB962C8B-B14F-4D97-AF65-F5344CB8AC3E}">
        <p14:creationId xmlns:p14="http://schemas.microsoft.com/office/powerpoint/2010/main" val="1524351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2613-1553-4A5E-A072-C4DBE2673ED8}"/>
              </a:ext>
            </a:extLst>
          </p:cNvPr>
          <p:cNvSpPr>
            <a:spLocks noGrp="1"/>
          </p:cNvSpPr>
          <p:nvPr>
            <p:ph type="ctrTitle" idx="4294967295"/>
          </p:nvPr>
        </p:nvSpPr>
        <p:spPr>
          <a:xfrm>
            <a:off x="457198" y="447674"/>
            <a:ext cx="4114800" cy="5943600"/>
          </a:xfrm>
        </p:spPr>
        <p:txBody>
          <a:bodyPr anchor="ctr" anchorCtr="0">
            <a:normAutofit/>
          </a:bodyPr>
          <a:lstStyle/>
          <a:p>
            <a:pPr algn="ctr"/>
            <a:r>
              <a:rPr lang="en-US" sz="2000" b="1" cap="all" dirty="0">
                <a:solidFill>
                  <a:srgbClr val="242367"/>
                </a:solidFill>
                <a:latin typeface="+mn-lt"/>
              </a:rPr>
              <a:t>DONOR RECOGNITION</a:t>
            </a:r>
            <a:br>
              <a:rPr lang="en-US" sz="2000" b="1" cap="all" dirty="0">
                <a:solidFill>
                  <a:srgbClr val="242367"/>
                </a:solidFill>
                <a:latin typeface="+mn-lt"/>
              </a:rPr>
            </a:br>
            <a:r>
              <a:rPr lang="en-US" sz="2000" b="1" cap="all" dirty="0">
                <a:solidFill>
                  <a:srgbClr val="242367"/>
                </a:solidFill>
                <a:latin typeface="+mn-lt"/>
              </a:rPr>
              <a:t>CEREMONY</a:t>
            </a:r>
            <a:br>
              <a:rPr lang="en-US" sz="1200" dirty="0">
                <a:solidFill>
                  <a:srgbClr val="242367"/>
                </a:solidFill>
                <a:latin typeface="+mn-lt"/>
              </a:rPr>
            </a:br>
            <a:br>
              <a:rPr lang="en-US" sz="1200" dirty="0">
                <a:latin typeface="+mn-lt"/>
              </a:rPr>
            </a:br>
            <a:r>
              <a:rPr lang="en-US" sz="1200" i="1" dirty="0">
                <a:latin typeface="+mn-lt"/>
              </a:rPr>
              <a:t>Honoring the selfless gift of</a:t>
            </a:r>
            <a:br>
              <a:rPr lang="en-US" sz="1200" i="1" dirty="0">
                <a:latin typeface="+mn-lt"/>
              </a:rPr>
            </a:br>
            <a:r>
              <a:rPr lang="en-US" sz="1200" i="1" dirty="0">
                <a:latin typeface="+mn-lt"/>
              </a:rPr>
              <a:t>organ, eye and tissue donation</a:t>
            </a:r>
            <a:br>
              <a:rPr lang="en-US" sz="1200" i="1" dirty="0">
                <a:latin typeface="+mn-lt"/>
              </a:rPr>
            </a:br>
            <a:br>
              <a:rPr lang="en-US" sz="1200" i="1" dirty="0">
                <a:latin typeface="+mn-lt"/>
              </a:rPr>
            </a:br>
            <a:r>
              <a:rPr lang="en-US" sz="1050" b="1" dirty="0">
                <a:latin typeface="+mn-lt"/>
              </a:rPr>
              <a:t>Welcome</a:t>
            </a:r>
            <a:r>
              <a:rPr lang="en-US" sz="1050" dirty="0">
                <a:latin typeface="+mn-lt"/>
              </a:rPr>
              <a:t> </a:t>
            </a:r>
            <a:br>
              <a:rPr lang="en-US" sz="1050" dirty="0">
                <a:latin typeface="+mn-lt"/>
              </a:rPr>
            </a:br>
            <a:r>
              <a:rPr lang="en-US" sz="1050" dirty="0">
                <a:latin typeface="+mn-lt"/>
              </a:rPr>
              <a:t>Sarah Jones</a:t>
            </a:r>
            <a:br>
              <a:rPr lang="en-US" sz="1050" dirty="0">
                <a:latin typeface="+mn-lt"/>
              </a:rPr>
            </a:br>
            <a:r>
              <a:rPr lang="en-US" sz="1050" i="1" dirty="0">
                <a:latin typeface="+mn-lt"/>
              </a:rPr>
              <a:t>President and CEO</a:t>
            </a:r>
            <a:br>
              <a:rPr lang="en-US" sz="1050" i="1" dirty="0">
                <a:latin typeface="+mn-lt"/>
              </a:rPr>
            </a:br>
            <a:r>
              <a:rPr lang="en-US" sz="1050" i="1" dirty="0">
                <a:latin typeface="+mn-lt"/>
              </a:rPr>
              <a:t>KU Medical Center</a:t>
            </a:r>
            <a:br>
              <a:rPr lang="en-US" sz="1050" dirty="0">
                <a:latin typeface="+mn-lt"/>
              </a:rPr>
            </a:br>
            <a:r>
              <a:rPr lang="en-US" sz="1050" dirty="0">
                <a:latin typeface="+mn-lt"/>
              </a:rPr>
              <a:t> </a:t>
            </a:r>
            <a:br>
              <a:rPr lang="en-US" sz="1050" dirty="0">
                <a:latin typeface="+mn-lt"/>
              </a:rPr>
            </a:br>
            <a:r>
              <a:rPr lang="en-US" sz="1050" b="1" dirty="0">
                <a:latin typeface="+mn-lt"/>
              </a:rPr>
              <a:t>Musical Number</a:t>
            </a:r>
            <a:br>
              <a:rPr lang="en-US" sz="1050" b="1" dirty="0">
                <a:latin typeface="+mn-lt"/>
              </a:rPr>
            </a:br>
            <a:r>
              <a:rPr lang="en-US" sz="1050" dirty="0">
                <a:latin typeface="+mn-lt"/>
              </a:rPr>
              <a:t>Michael Smith</a:t>
            </a:r>
            <a:br>
              <a:rPr lang="en-US" sz="1050" dirty="0">
                <a:latin typeface="+mn-lt"/>
              </a:rPr>
            </a:br>
            <a:r>
              <a:rPr lang="en-US" sz="1050" dirty="0">
                <a:latin typeface="+mn-lt"/>
              </a:rPr>
              <a:t>“</a:t>
            </a:r>
            <a:r>
              <a:rPr lang="en-US" sz="1050" i="1" dirty="0">
                <a:latin typeface="+mn-lt"/>
              </a:rPr>
              <a:t>Hallelujah”</a:t>
            </a:r>
            <a:br>
              <a:rPr lang="en-US" sz="1050" dirty="0">
                <a:latin typeface="+mn-lt"/>
              </a:rPr>
            </a:br>
            <a:br>
              <a:rPr lang="en-US" sz="1050" dirty="0">
                <a:latin typeface="+mn-lt"/>
              </a:rPr>
            </a:br>
            <a:r>
              <a:rPr lang="en-US" sz="1050" b="1" dirty="0">
                <a:latin typeface="+mn-lt"/>
              </a:rPr>
              <a:t>Speaker</a:t>
            </a:r>
            <a:br>
              <a:rPr lang="en-US" sz="1050" b="1" dirty="0">
                <a:latin typeface="+mn-lt"/>
              </a:rPr>
            </a:br>
            <a:r>
              <a:rPr lang="en-US" sz="1050" dirty="0">
                <a:latin typeface="+mn-lt"/>
              </a:rPr>
              <a:t>Terrance Howard</a:t>
            </a:r>
            <a:br>
              <a:rPr lang="en-US" sz="1050" dirty="0">
                <a:latin typeface="+mn-lt"/>
              </a:rPr>
            </a:br>
            <a:r>
              <a:rPr lang="en-US" sz="1050" i="1" dirty="0">
                <a:latin typeface="+mn-lt"/>
              </a:rPr>
              <a:t>Community Engagement Coordinator</a:t>
            </a:r>
            <a:br>
              <a:rPr lang="en-US" sz="1050" i="1" dirty="0">
                <a:latin typeface="+mn-lt"/>
              </a:rPr>
            </a:br>
            <a:r>
              <a:rPr lang="en-US" sz="1050" i="1" dirty="0">
                <a:latin typeface="+mn-lt"/>
              </a:rPr>
              <a:t>KU Medical Center</a:t>
            </a:r>
            <a:br>
              <a:rPr lang="en-US" sz="1050" dirty="0">
                <a:latin typeface="+mn-lt"/>
              </a:rPr>
            </a:br>
            <a:br>
              <a:rPr lang="en-US" sz="1050" dirty="0">
                <a:latin typeface="+mn-lt"/>
              </a:rPr>
            </a:br>
            <a:r>
              <a:rPr lang="en-US" sz="1050" b="1" dirty="0">
                <a:latin typeface="+mn-lt"/>
              </a:rPr>
              <a:t>Donor Recognition</a:t>
            </a:r>
            <a:br>
              <a:rPr lang="en-US" sz="1050" b="1" dirty="0">
                <a:latin typeface="+mn-lt"/>
              </a:rPr>
            </a:br>
            <a:r>
              <a:rPr lang="en-US" sz="1050" dirty="0">
                <a:latin typeface="+mn-lt"/>
              </a:rPr>
              <a:t>Carol Benson</a:t>
            </a:r>
            <a:br>
              <a:rPr lang="en-US" sz="1050" dirty="0">
                <a:latin typeface="+mn-lt"/>
              </a:rPr>
            </a:br>
            <a:r>
              <a:rPr lang="en-US" sz="1050" i="1" dirty="0">
                <a:latin typeface="+mn-lt"/>
              </a:rPr>
              <a:t>Director, Hospital Services</a:t>
            </a:r>
            <a:br>
              <a:rPr lang="en-US" sz="1050" i="1" dirty="0">
                <a:latin typeface="+mn-lt"/>
              </a:rPr>
            </a:br>
            <a:r>
              <a:rPr lang="en-US" sz="1050" i="1" dirty="0">
                <a:latin typeface="+mn-lt"/>
              </a:rPr>
              <a:t>Midwest Transplant Network</a:t>
            </a:r>
            <a:br>
              <a:rPr lang="en-US" sz="1050" dirty="0">
                <a:latin typeface="+mn-lt"/>
              </a:rPr>
            </a:br>
            <a:r>
              <a:rPr lang="en-US" sz="1050" dirty="0">
                <a:latin typeface="+mn-lt"/>
              </a:rPr>
              <a:t> </a:t>
            </a:r>
            <a:br>
              <a:rPr lang="en-US" sz="1050" dirty="0">
                <a:latin typeface="+mn-lt"/>
              </a:rPr>
            </a:br>
            <a:r>
              <a:rPr lang="en-US" sz="1050" b="1" dirty="0">
                <a:latin typeface="+mn-lt"/>
              </a:rPr>
              <a:t>Bubble Ceremony</a:t>
            </a:r>
            <a:br>
              <a:rPr lang="en-US" sz="1050" dirty="0">
                <a:latin typeface="+mn-lt"/>
              </a:rPr>
            </a:br>
            <a:r>
              <a:rPr lang="en-US" sz="1050" dirty="0">
                <a:latin typeface="+mn-lt"/>
              </a:rPr>
              <a:t>Kara Gartner</a:t>
            </a:r>
            <a:br>
              <a:rPr lang="en-US" sz="1050" dirty="0">
                <a:latin typeface="+mn-lt"/>
              </a:rPr>
            </a:br>
            <a:r>
              <a:rPr lang="en-US" sz="1050" i="1" dirty="0">
                <a:latin typeface="+mn-lt"/>
              </a:rPr>
              <a:t>Donor Family Services Coordinator</a:t>
            </a:r>
            <a:br>
              <a:rPr lang="en-US" sz="1050" i="1" dirty="0">
                <a:latin typeface="+mn-lt"/>
              </a:rPr>
            </a:br>
            <a:r>
              <a:rPr lang="en-US" sz="1050" i="1" dirty="0">
                <a:latin typeface="+mn-lt"/>
              </a:rPr>
              <a:t>Midwest Transplant Network</a:t>
            </a:r>
            <a:endParaRPr lang="en-US" sz="1200" i="1" dirty="0">
              <a:latin typeface="+mn-lt"/>
            </a:endParaRPr>
          </a:p>
        </p:txBody>
      </p:sp>
      <p:sp>
        <p:nvSpPr>
          <p:cNvPr id="3" name="Title 1">
            <a:extLst>
              <a:ext uri="{FF2B5EF4-FFF2-40B4-BE49-F238E27FC236}">
                <a16:creationId xmlns:a16="http://schemas.microsoft.com/office/drawing/2014/main" id="{11DA9326-E644-5BA4-0E06-0C786397D949}"/>
              </a:ext>
            </a:extLst>
          </p:cNvPr>
          <p:cNvSpPr txBox="1">
            <a:spLocks/>
          </p:cNvSpPr>
          <p:nvPr/>
        </p:nvSpPr>
        <p:spPr>
          <a:xfrm>
            <a:off x="5486404" y="447674"/>
            <a:ext cx="4114800" cy="5943600"/>
          </a:xfrm>
          <a:prstGeom prst="rect">
            <a:avLst/>
          </a:prstGeom>
        </p:spPr>
        <p:txBody>
          <a:bodyPr vert="horz" lIns="91440" tIns="45720" rIns="91440" bIns="45720" rtlCol="0" anchor="ctr" anchorCtr="0">
            <a:norm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endParaRPr lang="en-US" sz="1200" i="1" dirty="0">
              <a:latin typeface="+mn-lt"/>
            </a:endParaRPr>
          </a:p>
        </p:txBody>
      </p:sp>
      <p:sp>
        <p:nvSpPr>
          <p:cNvPr id="6" name="Title 1">
            <a:extLst>
              <a:ext uri="{FF2B5EF4-FFF2-40B4-BE49-F238E27FC236}">
                <a16:creationId xmlns:a16="http://schemas.microsoft.com/office/drawing/2014/main" id="{2B039B60-206A-334F-59AC-439CE1723466}"/>
              </a:ext>
            </a:extLst>
          </p:cNvPr>
          <p:cNvSpPr txBox="1">
            <a:spLocks/>
          </p:cNvSpPr>
          <p:nvPr/>
        </p:nvSpPr>
        <p:spPr>
          <a:xfrm>
            <a:off x="5486402" y="447674"/>
            <a:ext cx="4114800" cy="5943600"/>
          </a:xfrm>
          <a:prstGeom prst="rect">
            <a:avLst/>
          </a:prstGeom>
        </p:spPr>
        <p:txBody>
          <a:bodyPr vert="horz" lIns="91440" tIns="45720" rIns="91440" bIns="45720" rtlCol="0" anchor="ctr" anchorCtr="0">
            <a:norm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r>
              <a:rPr lang="en-US" sz="2000" b="1" cap="all" dirty="0">
                <a:solidFill>
                  <a:srgbClr val="242367"/>
                </a:solidFill>
                <a:latin typeface="+mn-lt"/>
              </a:rPr>
              <a:t>DONOR RECOGNITION</a:t>
            </a:r>
            <a:br>
              <a:rPr lang="en-US" sz="2000" b="1" cap="all" dirty="0">
                <a:solidFill>
                  <a:srgbClr val="242367"/>
                </a:solidFill>
                <a:latin typeface="+mn-lt"/>
              </a:rPr>
            </a:br>
            <a:r>
              <a:rPr lang="en-US" sz="2000" b="1" cap="all" dirty="0">
                <a:solidFill>
                  <a:srgbClr val="242367"/>
                </a:solidFill>
                <a:latin typeface="+mn-lt"/>
              </a:rPr>
              <a:t>CEREMONY</a:t>
            </a:r>
            <a:br>
              <a:rPr lang="en-US" sz="1200" dirty="0">
                <a:latin typeface="+mn-lt"/>
              </a:rPr>
            </a:br>
            <a:endParaRPr lang="en-US" sz="1200" dirty="0">
              <a:latin typeface="+mn-lt"/>
            </a:endParaRPr>
          </a:p>
          <a:p>
            <a:pPr algn="ctr"/>
            <a:r>
              <a:rPr lang="en-US" sz="1200" i="1" dirty="0">
                <a:latin typeface="+mn-lt"/>
              </a:rPr>
              <a:t>Honoring the selfless gift of</a:t>
            </a:r>
            <a:br>
              <a:rPr lang="en-US" sz="1200" i="1" dirty="0">
                <a:latin typeface="+mn-lt"/>
              </a:rPr>
            </a:br>
            <a:r>
              <a:rPr lang="en-US" sz="1200" i="1" dirty="0">
                <a:latin typeface="+mn-lt"/>
              </a:rPr>
              <a:t>organ, eye and tissue donation</a:t>
            </a:r>
            <a:br>
              <a:rPr lang="en-US" sz="1200" i="1" dirty="0">
                <a:latin typeface="+mn-lt"/>
              </a:rPr>
            </a:br>
            <a:br>
              <a:rPr lang="en-US" sz="1200" i="1" dirty="0">
                <a:latin typeface="+mn-lt"/>
              </a:rPr>
            </a:br>
            <a:r>
              <a:rPr lang="en-US" sz="1050" b="1" dirty="0">
                <a:latin typeface="+mn-lt"/>
              </a:rPr>
              <a:t>Welcome</a:t>
            </a:r>
            <a:r>
              <a:rPr lang="en-US" sz="1050" dirty="0">
                <a:latin typeface="+mn-lt"/>
              </a:rPr>
              <a:t> </a:t>
            </a:r>
            <a:br>
              <a:rPr lang="en-US" sz="1050" dirty="0">
                <a:latin typeface="+mn-lt"/>
              </a:rPr>
            </a:br>
            <a:r>
              <a:rPr lang="en-US" sz="1050" dirty="0">
                <a:latin typeface="+mn-lt"/>
              </a:rPr>
              <a:t>Sarah Jones</a:t>
            </a:r>
            <a:br>
              <a:rPr lang="en-US" sz="1050" dirty="0">
                <a:latin typeface="+mn-lt"/>
              </a:rPr>
            </a:br>
            <a:r>
              <a:rPr lang="en-US" sz="1050" i="1" dirty="0">
                <a:latin typeface="+mn-lt"/>
              </a:rPr>
              <a:t>President and CEO</a:t>
            </a:r>
            <a:br>
              <a:rPr lang="en-US" sz="1050" i="1" dirty="0">
                <a:latin typeface="+mn-lt"/>
              </a:rPr>
            </a:br>
            <a:r>
              <a:rPr lang="en-US" sz="1050" i="1" dirty="0">
                <a:latin typeface="+mn-lt"/>
              </a:rPr>
              <a:t>KU Medical Center</a:t>
            </a:r>
            <a:br>
              <a:rPr lang="en-US" sz="1050" dirty="0">
                <a:latin typeface="+mn-lt"/>
              </a:rPr>
            </a:br>
            <a:r>
              <a:rPr lang="en-US" sz="1050" dirty="0">
                <a:latin typeface="+mn-lt"/>
              </a:rPr>
              <a:t> </a:t>
            </a:r>
            <a:br>
              <a:rPr lang="en-US" sz="1050" dirty="0">
                <a:latin typeface="+mn-lt"/>
              </a:rPr>
            </a:br>
            <a:r>
              <a:rPr lang="en-US" sz="1050" b="1" dirty="0">
                <a:latin typeface="+mn-lt"/>
              </a:rPr>
              <a:t>Musical Number</a:t>
            </a:r>
            <a:br>
              <a:rPr lang="en-US" sz="1050" b="1" dirty="0">
                <a:latin typeface="+mn-lt"/>
              </a:rPr>
            </a:br>
            <a:r>
              <a:rPr lang="en-US" sz="1050" dirty="0">
                <a:latin typeface="+mn-lt"/>
              </a:rPr>
              <a:t>Michael Smith</a:t>
            </a:r>
            <a:br>
              <a:rPr lang="en-US" sz="1050" dirty="0">
                <a:latin typeface="+mn-lt"/>
              </a:rPr>
            </a:br>
            <a:r>
              <a:rPr lang="en-US" sz="1050" dirty="0">
                <a:latin typeface="+mn-lt"/>
              </a:rPr>
              <a:t>“</a:t>
            </a:r>
            <a:r>
              <a:rPr lang="en-US" sz="1050" i="1" dirty="0">
                <a:latin typeface="+mn-lt"/>
              </a:rPr>
              <a:t>Hallelujah”</a:t>
            </a:r>
            <a:br>
              <a:rPr lang="en-US" sz="1050" dirty="0">
                <a:latin typeface="+mn-lt"/>
              </a:rPr>
            </a:br>
            <a:br>
              <a:rPr lang="en-US" sz="1050" dirty="0">
                <a:latin typeface="+mn-lt"/>
              </a:rPr>
            </a:br>
            <a:r>
              <a:rPr lang="en-US" sz="1050" b="1" dirty="0">
                <a:latin typeface="+mn-lt"/>
              </a:rPr>
              <a:t>Speaker</a:t>
            </a:r>
            <a:br>
              <a:rPr lang="en-US" sz="1050" b="1" dirty="0">
                <a:latin typeface="+mn-lt"/>
              </a:rPr>
            </a:br>
            <a:r>
              <a:rPr lang="en-US" sz="1050" dirty="0">
                <a:latin typeface="+mn-lt"/>
              </a:rPr>
              <a:t>Terrance Howard</a:t>
            </a:r>
            <a:br>
              <a:rPr lang="en-US" sz="1050" dirty="0">
                <a:latin typeface="+mn-lt"/>
              </a:rPr>
            </a:br>
            <a:r>
              <a:rPr lang="en-US" sz="1050" i="1" dirty="0">
                <a:latin typeface="+mn-lt"/>
              </a:rPr>
              <a:t>Community Engagement Coordinator</a:t>
            </a:r>
            <a:br>
              <a:rPr lang="en-US" sz="1050" i="1" dirty="0">
                <a:latin typeface="+mn-lt"/>
              </a:rPr>
            </a:br>
            <a:r>
              <a:rPr lang="en-US" sz="1050" i="1" dirty="0">
                <a:latin typeface="+mn-lt"/>
              </a:rPr>
              <a:t>KU Medical Center</a:t>
            </a:r>
            <a:br>
              <a:rPr lang="en-US" sz="1050" dirty="0">
                <a:latin typeface="+mn-lt"/>
              </a:rPr>
            </a:br>
            <a:br>
              <a:rPr lang="en-US" sz="1050" dirty="0">
                <a:latin typeface="+mn-lt"/>
              </a:rPr>
            </a:br>
            <a:r>
              <a:rPr lang="en-US" sz="1050" b="1" dirty="0">
                <a:latin typeface="+mn-lt"/>
              </a:rPr>
              <a:t>Donor Recognition</a:t>
            </a:r>
            <a:br>
              <a:rPr lang="en-US" sz="1050" b="1" dirty="0">
                <a:latin typeface="+mn-lt"/>
              </a:rPr>
            </a:br>
            <a:r>
              <a:rPr lang="en-US" sz="1050" dirty="0">
                <a:latin typeface="+mn-lt"/>
              </a:rPr>
              <a:t>Carol Benson</a:t>
            </a:r>
            <a:br>
              <a:rPr lang="en-US" sz="1050" dirty="0">
                <a:latin typeface="+mn-lt"/>
              </a:rPr>
            </a:br>
            <a:r>
              <a:rPr lang="en-US" sz="1050" i="1" dirty="0">
                <a:latin typeface="+mn-lt"/>
              </a:rPr>
              <a:t>Director, Hospital Services</a:t>
            </a:r>
            <a:br>
              <a:rPr lang="en-US" sz="1050" i="1" dirty="0">
                <a:latin typeface="+mn-lt"/>
              </a:rPr>
            </a:br>
            <a:r>
              <a:rPr lang="en-US" sz="1050" i="1" dirty="0">
                <a:latin typeface="+mn-lt"/>
              </a:rPr>
              <a:t>Midwest Transplant Network</a:t>
            </a:r>
            <a:br>
              <a:rPr lang="en-US" sz="1050" dirty="0">
                <a:latin typeface="+mn-lt"/>
              </a:rPr>
            </a:br>
            <a:r>
              <a:rPr lang="en-US" sz="1050" dirty="0">
                <a:latin typeface="+mn-lt"/>
              </a:rPr>
              <a:t> </a:t>
            </a:r>
            <a:br>
              <a:rPr lang="en-US" sz="1050" dirty="0">
                <a:latin typeface="+mn-lt"/>
              </a:rPr>
            </a:br>
            <a:r>
              <a:rPr lang="en-US" sz="1050" b="1" dirty="0">
                <a:latin typeface="+mn-lt"/>
              </a:rPr>
              <a:t>Bubble Ceremony</a:t>
            </a:r>
            <a:br>
              <a:rPr lang="en-US" sz="1050" dirty="0">
                <a:latin typeface="+mn-lt"/>
              </a:rPr>
            </a:br>
            <a:r>
              <a:rPr lang="en-US" sz="1050" dirty="0">
                <a:latin typeface="+mn-lt"/>
              </a:rPr>
              <a:t>Kara Gartner</a:t>
            </a:r>
            <a:br>
              <a:rPr lang="en-US" sz="1050" dirty="0">
                <a:latin typeface="+mn-lt"/>
              </a:rPr>
            </a:br>
            <a:r>
              <a:rPr lang="en-US" sz="1050" i="1" dirty="0">
                <a:latin typeface="+mn-lt"/>
              </a:rPr>
              <a:t>Donor Family Services Coordinator</a:t>
            </a:r>
            <a:br>
              <a:rPr lang="en-US" sz="1050" i="1" dirty="0">
                <a:latin typeface="+mn-lt"/>
              </a:rPr>
            </a:br>
            <a:r>
              <a:rPr lang="en-US" sz="1050" i="1" dirty="0">
                <a:latin typeface="+mn-lt"/>
              </a:rPr>
              <a:t>Midwest Transplant Network</a:t>
            </a:r>
            <a:endParaRPr lang="en-US" sz="1200" i="1" dirty="0">
              <a:latin typeface="+mn-lt"/>
            </a:endParaRPr>
          </a:p>
        </p:txBody>
      </p:sp>
    </p:spTree>
    <p:extLst>
      <p:ext uri="{BB962C8B-B14F-4D97-AF65-F5344CB8AC3E}">
        <p14:creationId xmlns:p14="http://schemas.microsoft.com/office/powerpoint/2010/main" val="16725743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TotalTime>
  <Words>305</Words>
  <Application>Microsoft Office PowerPoint</Application>
  <PresentationFormat>Custom</PresentationFormat>
  <Paragraphs>7</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Calibri Light</vt:lpstr>
      <vt:lpstr>Arial</vt:lpstr>
      <vt:lpstr>Calibri</vt:lpstr>
      <vt:lpstr>Office Theme</vt:lpstr>
      <vt:lpstr>PowerPoint Presentation</vt:lpstr>
      <vt:lpstr>DONOR RECOGNITION CEREMONY  Honoring the selfless gift of organ, eye and tissue donation  Welcome  Sarah Jones President and CEO KU Medical Center   Musical Number Michael Smith “Hallelujah”  Speaker Terrance Howard Community Engagement Coordinator KU Medical Center  Donor Recognition Carol Benson Director, Hospital Services Midwest Transplant Network   Bubble Ceremony Kara Gartner Donor Family Services Coordinator Midwest Transplant Network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Casey</dc:creator>
  <cp:lastModifiedBy>Stephanie Casey</cp:lastModifiedBy>
  <cp:revision>23</cp:revision>
  <dcterms:created xsi:type="dcterms:W3CDTF">2020-02-04T19:00:37Z</dcterms:created>
  <dcterms:modified xsi:type="dcterms:W3CDTF">2024-01-18T21:28:26Z</dcterms:modified>
</cp:coreProperties>
</file>