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</p:sldMasterIdLst>
  <p:handoutMasterIdLst>
    <p:handoutMasterId r:id="rId6"/>
  </p:handoutMasterIdLst>
  <p:sldIdLst>
    <p:sldId id="25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9E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>
      <p:cViewPr>
        <p:scale>
          <a:sx n="171" d="100"/>
          <a:sy n="171" d="100"/>
        </p:scale>
        <p:origin x="878" y="-24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0A1EA-203F-0743-8432-1314C63A4D7F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F69B8-4A7C-C041-AA92-78287E10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69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5207414-76E7-BB41-8186-926BF16942D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850606"/>
            <a:ext cx="2133600" cy="273844"/>
          </a:xfrm>
          <a:prstGeom prst="rect">
            <a:avLst/>
          </a:prstGeom>
        </p:spPr>
        <p:txBody>
          <a:bodyPr/>
          <a:lstStyle/>
          <a:p>
            <a:fld id="{D5E06C7F-57A2-924D-9050-5708F1F47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9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5207414-76E7-BB41-8186-926BF16942D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850606"/>
            <a:ext cx="2133600" cy="273844"/>
          </a:xfrm>
          <a:prstGeom prst="rect">
            <a:avLst/>
          </a:prstGeom>
        </p:spPr>
        <p:txBody>
          <a:bodyPr/>
          <a:lstStyle/>
          <a:p>
            <a:fld id="{D5E06C7F-57A2-924D-9050-5708F1F47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4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5207414-76E7-BB41-8186-926BF16942D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850606"/>
            <a:ext cx="2133600" cy="273844"/>
          </a:xfrm>
          <a:prstGeom prst="rect">
            <a:avLst/>
          </a:prstGeom>
        </p:spPr>
        <p:txBody>
          <a:bodyPr/>
          <a:lstStyle/>
          <a:p>
            <a:fld id="{D5E06C7F-57A2-924D-9050-5708F1F47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1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5207414-76E7-BB41-8186-926BF16942D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850606"/>
            <a:ext cx="2133600" cy="273844"/>
          </a:xfrm>
          <a:prstGeom prst="rect">
            <a:avLst/>
          </a:prstGeom>
        </p:spPr>
        <p:txBody>
          <a:bodyPr/>
          <a:lstStyle/>
          <a:p>
            <a:fld id="{D5E06C7F-57A2-924D-9050-5708F1F47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4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5207414-76E7-BB41-8186-926BF16942D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850606"/>
            <a:ext cx="2133600" cy="273844"/>
          </a:xfrm>
          <a:prstGeom prst="rect">
            <a:avLst/>
          </a:prstGeom>
        </p:spPr>
        <p:txBody>
          <a:bodyPr/>
          <a:lstStyle/>
          <a:p>
            <a:fld id="{D5E06C7F-57A2-924D-9050-5708F1F47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6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5207414-76E7-BB41-8186-926BF16942D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4850606"/>
            <a:ext cx="2133600" cy="273844"/>
          </a:xfrm>
          <a:prstGeom prst="rect">
            <a:avLst/>
          </a:prstGeom>
        </p:spPr>
        <p:txBody>
          <a:bodyPr/>
          <a:lstStyle/>
          <a:p>
            <a:fld id="{D5E06C7F-57A2-924D-9050-5708F1F47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76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5207414-76E7-BB41-8186-926BF16942D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858000" y="4850606"/>
            <a:ext cx="2133600" cy="273844"/>
          </a:xfrm>
          <a:prstGeom prst="rect">
            <a:avLst/>
          </a:prstGeom>
        </p:spPr>
        <p:txBody>
          <a:bodyPr/>
          <a:lstStyle/>
          <a:p>
            <a:fld id="{D5E06C7F-57A2-924D-9050-5708F1F47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7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5207414-76E7-BB41-8186-926BF16942D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4850606"/>
            <a:ext cx="2133600" cy="273844"/>
          </a:xfrm>
          <a:prstGeom prst="rect">
            <a:avLst/>
          </a:prstGeom>
        </p:spPr>
        <p:txBody>
          <a:bodyPr/>
          <a:lstStyle/>
          <a:p>
            <a:fld id="{D5E06C7F-57A2-924D-9050-5708F1F47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1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5207414-76E7-BB41-8186-926BF16942D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0" y="4850606"/>
            <a:ext cx="2133600" cy="273844"/>
          </a:xfrm>
          <a:prstGeom prst="rect">
            <a:avLst/>
          </a:prstGeom>
        </p:spPr>
        <p:txBody>
          <a:bodyPr/>
          <a:lstStyle/>
          <a:p>
            <a:fld id="{D5E06C7F-57A2-924D-9050-5708F1F47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2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5207414-76E7-BB41-8186-926BF16942D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4850606"/>
            <a:ext cx="2133600" cy="273844"/>
          </a:xfrm>
          <a:prstGeom prst="rect">
            <a:avLst/>
          </a:prstGeom>
        </p:spPr>
        <p:txBody>
          <a:bodyPr/>
          <a:lstStyle/>
          <a:p>
            <a:fld id="{D5E06C7F-57A2-924D-9050-5708F1F47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3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5207414-76E7-BB41-8186-926BF16942D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4850606"/>
            <a:ext cx="2133600" cy="273844"/>
          </a:xfrm>
          <a:prstGeom prst="rect">
            <a:avLst/>
          </a:prstGeom>
        </p:spPr>
        <p:txBody>
          <a:bodyPr/>
          <a:lstStyle/>
          <a:p>
            <a:fld id="{D5E06C7F-57A2-924D-9050-5708F1F47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85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circle&#10;&#10;Description automatically generated">
            <a:extLst>
              <a:ext uri="{FF2B5EF4-FFF2-40B4-BE49-F238E27FC236}">
                <a16:creationId xmlns:a16="http://schemas.microsoft.com/office/drawing/2014/main" id="{75D0095D-E084-83D9-4582-A4C2AC27E3A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3100"/>
            <a:ext cx="9144000" cy="1930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1" y="685800"/>
            <a:ext cx="7239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801"/>
            <a:ext cx="6477000" cy="2537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3" name="Picture 12" descr="DonateLife Logo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703289"/>
            <a:ext cx="393509" cy="36618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781800" y="4933950"/>
            <a:ext cx="1447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b="1" dirty="0">
                <a:solidFill>
                  <a:schemeClr val="bg1"/>
                </a:solidFill>
                <a:latin typeface="Helvetica"/>
                <a:cs typeface="Helvetica"/>
              </a:rPr>
              <a:t>© 2024 DONATE LIFE AMERICA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830CA5-6FBC-CFDB-B478-BA3A711110BA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90534" y="4706846"/>
            <a:ext cx="361450" cy="35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95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DLM 2018_16-9_Powerpoint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DLM-2024-MTN-PPT Template" id="{F833DD92-6BFF-4A81-A700-A6B85C82D959}" vid="{DCA31C83-DA11-43F3-B30F-74FDBCA7A5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5C4438E65B2642B60FA784EBBF073B" ma:contentTypeVersion="19" ma:contentTypeDescription="Create a new document." ma:contentTypeScope="" ma:versionID="4805f677979d83c4ac37d41e9c08197d">
  <xsd:schema xmlns:xsd="http://www.w3.org/2001/XMLSchema" xmlns:p="http://schemas.microsoft.com/office/2006/metadata/properties" xmlns:ns2="23c564f3-1758-4ec2-942e-b5fa4dd611f5" targetNamespace="http://schemas.microsoft.com/office/2006/metadata/properties" ma:root="true" ma:fieldsID="9421d680cf4678821c90391edf9d8cd9" ns2:_="">
    <xsd:import namespace="23c564f3-1758-4ec2-942e-b5fa4dd611f5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Date_x0020_Accessed" minOccurs="0"/>
                <xsd:element ref="ns2:Pages0" minOccurs="0"/>
                <xsd:element ref="ns2:File_x0020_Author" minOccurs="0"/>
                <xsd:element ref="ns2:Dimensions" minOccurs="0"/>
                <xsd:element ref="ns2:Protected" minOccurs="0"/>
                <xsd:element ref="ns2:Bit_x0020_Rate" minOccurs="0"/>
                <xsd:element ref="ns2:Channels" minOccurs="0"/>
                <xsd:element ref="ns2:Audio_x0020_sample_x0020_rate" minOccurs="0"/>
                <xsd:element ref="ns2:Duration" minOccurs="0"/>
                <xsd:element ref="ns2:Audio_x0020_sample_x0020_size" minOccurs="0"/>
                <xsd:element ref="ns2:Artist" minOccurs="0"/>
                <xsd:element ref="ns2:Year" minOccurs="0"/>
                <xsd:element ref="ns2:Track_x0020_Number" minOccurs="0"/>
                <xsd:element ref="ns2:Category" minOccurs="0"/>
                <xsd:element ref="ns2:Genre" minOccurs="0"/>
                <xsd:element ref="ns2:Comments" minOccurs="0"/>
                <xsd:element ref="ns2:Camera_x0020_Model" minOccurs="0"/>
                <xsd:element ref="ns2:Date_x0020_Picture_x0020_Take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3c564f3-1758-4ec2-942e-b5fa4dd611f5" elementFormDefault="qualified">
    <xsd:import namespace="http://schemas.microsoft.com/office/2006/documentManagement/types"/>
    <xsd:element name="Status" ma:index="8" nillable="true" ma:displayName="Status" ma:internalName="Status">
      <xsd:simpleType>
        <xsd:restriction base="dms:Text"/>
      </xsd:simpleType>
    </xsd:element>
    <xsd:element name="Date_x0020_Accessed" ma:index="9" nillable="true" ma:displayName="Date Accessed" ma:internalName="Date_x0020_Accessed">
      <xsd:simpleType>
        <xsd:restriction base="dms:Text"/>
      </xsd:simpleType>
    </xsd:element>
    <xsd:element name="Pages0" ma:index="10" nillable="true" ma:displayName="Pages" ma:internalName="Pages0">
      <xsd:simpleType>
        <xsd:restriction base="dms:Text"/>
      </xsd:simpleType>
    </xsd:element>
    <xsd:element name="File_x0020_Author" ma:index="11" nillable="true" ma:displayName="File Author" ma:internalName="File_x0020_Author">
      <xsd:simpleType>
        <xsd:restriction base="dms:Text"/>
      </xsd:simpleType>
    </xsd:element>
    <xsd:element name="Dimensions" ma:index="12" nillable="true" ma:displayName="Dimensions" ma:internalName="Dimensions">
      <xsd:simpleType>
        <xsd:restriction base="dms:Text"/>
      </xsd:simpleType>
    </xsd:element>
    <xsd:element name="Protected" ma:index="13" nillable="true" ma:displayName="Protected" ma:internalName="Protected">
      <xsd:simpleType>
        <xsd:restriction base="dms:Text"/>
      </xsd:simpleType>
    </xsd:element>
    <xsd:element name="Bit_x0020_Rate" ma:index="14" nillable="true" ma:displayName="Bit Rate" ma:internalName="Bit_x0020_Rate">
      <xsd:simpleType>
        <xsd:restriction base="dms:Text"/>
      </xsd:simpleType>
    </xsd:element>
    <xsd:element name="Channels" ma:index="15" nillable="true" ma:displayName="Channels" ma:internalName="Channels">
      <xsd:simpleType>
        <xsd:restriction base="dms:Text"/>
      </xsd:simpleType>
    </xsd:element>
    <xsd:element name="Audio_x0020_sample_x0020_rate" ma:index="16" nillable="true" ma:displayName="Audio sample rate" ma:internalName="Audio_x0020_sample_x0020_rate">
      <xsd:simpleType>
        <xsd:restriction base="dms:Text"/>
      </xsd:simpleType>
    </xsd:element>
    <xsd:element name="Duration" ma:index="17" nillable="true" ma:displayName="Duration" ma:internalName="Duration">
      <xsd:simpleType>
        <xsd:restriction base="dms:Text"/>
      </xsd:simpleType>
    </xsd:element>
    <xsd:element name="Audio_x0020_sample_x0020_size" ma:index="18" nillable="true" ma:displayName="Audio sample size" ma:internalName="Audio_x0020_sample_x0020_size">
      <xsd:simpleType>
        <xsd:restriction base="dms:Text"/>
      </xsd:simpleType>
    </xsd:element>
    <xsd:element name="Artist" ma:index="19" nillable="true" ma:displayName="Artist" ma:internalName="Artist">
      <xsd:simpleType>
        <xsd:restriction base="dms:Text"/>
      </xsd:simpleType>
    </xsd:element>
    <xsd:element name="Year" ma:index="20" nillable="true" ma:displayName="Year" ma:internalName="Year">
      <xsd:simpleType>
        <xsd:restriction base="dms:Text"/>
      </xsd:simpleType>
    </xsd:element>
    <xsd:element name="Track_x0020_Number" ma:index="21" nillable="true" ma:displayName="Track Number" ma:internalName="Track_x0020_Number">
      <xsd:simpleType>
        <xsd:restriction base="dms:Text"/>
      </xsd:simpleType>
    </xsd:element>
    <xsd:element name="Category" ma:index="22" nillable="true" ma:displayName="Category" ma:internalName="Category">
      <xsd:simpleType>
        <xsd:restriction base="dms:Text"/>
      </xsd:simpleType>
    </xsd:element>
    <xsd:element name="Genre" ma:index="23" nillable="true" ma:displayName="Genre" ma:internalName="Genre">
      <xsd:simpleType>
        <xsd:restriction base="dms:Text"/>
      </xsd:simpleType>
    </xsd:element>
    <xsd:element name="Comments" ma:index="24" nillable="true" ma:displayName="Comments" ma:internalName="Comments">
      <xsd:simpleType>
        <xsd:restriction base="dms:Text"/>
      </xsd:simpleType>
    </xsd:element>
    <xsd:element name="Camera_x0020_Model" ma:index="25" nillable="true" ma:displayName="Camera Model" ma:internalName="Camera_x0020_Model">
      <xsd:simpleType>
        <xsd:restriction base="dms:Text"/>
      </xsd:simpleType>
    </xsd:element>
    <xsd:element name="Date_x0020_Picture_x0020_Taken" ma:index="26" nillable="true" ma:displayName="Date Picture Taken" ma:internalName="Date_x0020_Picture_x0020_Take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tatus xmlns="23c564f3-1758-4ec2-942e-b5fa4dd611f5" xsi:nil="true"/>
    <Date_x0020_Accessed xmlns="23c564f3-1758-4ec2-942e-b5fa4dd611f5" xsi:nil="true"/>
    <Comments xmlns="23c564f3-1758-4ec2-942e-b5fa4dd611f5" xsi:nil="true"/>
    <Pages0 xmlns="23c564f3-1758-4ec2-942e-b5fa4dd611f5" xsi:nil="true"/>
    <Camera_x0020_Model xmlns="23c564f3-1758-4ec2-942e-b5fa4dd611f5" xsi:nil="true"/>
    <File_x0020_Author xmlns="23c564f3-1758-4ec2-942e-b5fa4dd611f5" xsi:nil="true"/>
    <Date_x0020_Picture_x0020_Taken xmlns="23c564f3-1758-4ec2-942e-b5fa4dd611f5" xsi:nil="true"/>
    <Dimensions xmlns="23c564f3-1758-4ec2-942e-b5fa4dd611f5" xsi:nil="true"/>
    <Protected xmlns="23c564f3-1758-4ec2-942e-b5fa4dd611f5" xsi:nil="true"/>
    <Audio_x0020_sample_x0020_rate xmlns="23c564f3-1758-4ec2-942e-b5fa4dd611f5" xsi:nil="true"/>
    <Category xmlns="23c564f3-1758-4ec2-942e-b5fa4dd611f5" xsi:nil="true"/>
    <Duration xmlns="23c564f3-1758-4ec2-942e-b5fa4dd611f5" xsi:nil="true"/>
    <Year xmlns="23c564f3-1758-4ec2-942e-b5fa4dd611f5" xsi:nil="true"/>
    <Channels xmlns="23c564f3-1758-4ec2-942e-b5fa4dd611f5" xsi:nil="true"/>
    <Genre xmlns="23c564f3-1758-4ec2-942e-b5fa4dd611f5" xsi:nil="true"/>
    <Audio_x0020_sample_x0020_size xmlns="23c564f3-1758-4ec2-942e-b5fa4dd611f5" xsi:nil="true"/>
    <Artist xmlns="23c564f3-1758-4ec2-942e-b5fa4dd611f5" xsi:nil="true"/>
    <Bit_x0020_Rate xmlns="23c564f3-1758-4ec2-942e-b5fa4dd611f5" xsi:nil="true"/>
    <Track_x0020_Number xmlns="23c564f3-1758-4ec2-942e-b5fa4dd611f5" xsi:nil="true"/>
  </documentManagement>
</p:properties>
</file>

<file path=customXml/itemProps1.xml><?xml version="1.0" encoding="utf-8"?>
<ds:datastoreItem xmlns:ds="http://schemas.openxmlformats.org/officeDocument/2006/customXml" ds:itemID="{576C1820-AE5F-441B-B5D7-AF7900B0C2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EBE41F-DD83-4DA5-8749-EC9D38C1DA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c564f3-1758-4ec2-942e-b5fa4dd611f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98C1889-B67A-43AD-AE89-7882889EE73C}">
  <ds:schemaRefs>
    <ds:schemaRef ds:uri="http://schemas.microsoft.com/office/2006/metadata/properties"/>
    <ds:schemaRef ds:uri="23c564f3-1758-4ec2-942e-b5fa4dd611f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NDLM-2024-MTN-PPT Template</Template>
  <TotalTime>0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NDLM 2018_16-9_Powerpoint2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Casey</dc:creator>
  <cp:lastModifiedBy>Stephanie Casey</cp:lastModifiedBy>
  <cp:revision>1</cp:revision>
  <dcterms:created xsi:type="dcterms:W3CDTF">2024-01-18T21:37:13Z</dcterms:created>
  <dcterms:modified xsi:type="dcterms:W3CDTF">2024-01-18T21:37:38Z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0x010100165C4438E65B2642B60FA784EBBF073B</vt:lpwstr>
  </property>
</Properties>
</file>